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70" r:id="rId13"/>
    <p:sldId id="268" r:id="rId14"/>
    <p:sldId id="269" r:id="rId15"/>
    <p:sldId id="267" r:id="rId16"/>
    <p:sldId id="271" r:id="rId17"/>
    <p:sldId id="273" r:id="rId18"/>
    <p:sldId id="27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8" autoAdjust="0"/>
    <p:restoredTop sz="94660"/>
  </p:normalViewPr>
  <p:slideViewPr>
    <p:cSldViewPr>
      <p:cViewPr varScale="1">
        <p:scale>
          <a:sx n="69" d="100"/>
          <a:sy n="69" d="100"/>
        </p:scale>
        <p:origin x="-5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3FC472-AF0C-447D-841E-62B7A6DE357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619625"/>
            <a:ext cx="86868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534025"/>
            <a:ext cx="8686800" cy="711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6BBFF42-715E-4F58-8E93-AEB286BD86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C9297-AE2F-4333-9966-7C2C7DB2FB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04775"/>
            <a:ext cx="2171700" cy="6067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04775"/>
            <a:ext cx="6362700" cy="6067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7C880-DBFB-4D84-BC58-2340BDF7E9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7ADA3-7DAA-447B-835C-F409293E4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62E07-CCC7-4C62-94FB-0D21EDCF2F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677B9-1534-4BBA-A168-EAC7E7ECBA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476D8-1B51-4A64-8575-48965E8068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610E0-E7FB-4B65-ADAF-8D2F891AAF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90995-0C0C-4762-9E27-7F081413CC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3C69-B3E0-4179-B09F-F6E0E92121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A9D8F-9061-4490-86BC-4BD5F0A9E1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04775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F950C3-AC6C-4359-98F2-C84EF996C4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Parkside High School and </a:t>
            </a:r>
            <a:br>
              <a:rPr lang="en-US" dirty="0" smtClean="0"/>
            </a:br>
            <a:r>
              <a:rPr lang="en-US" dirty="0" err="1" smtClean="0"/>
              <a:t>Willards</a:t>
            </a:r>
            <a:r>
              <a:rPr lang="en-US" dirty="0" smtClean="0"/>
              <a:t> Elementary Literacy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 31,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Mrs. Simpkins 2</a:t>
            </a:r>
            <a:r>
              <a:rPr lang="en-US" baseline="30000" dirty="0" smtClean="0"/>
              <a:t>nd</a:t>
            </a:r>
            <a:r>
              <a:rPr lang="en-US" dirty="0" smtClean="0"/>
              <a:t> Grade Class</a:t>
            </a:r>
            <a:endParaRPr lang="en-US" dirty="0"/>
          </a:p>
        </p:txBody>
      </p:sp>
      <p:pic>
        <p:nvPicPr>
          <p:cNvPr id="6" name="Content Placeholder 5" descr="Willards 331 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600200"/>
            <a:ext cx="70866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Anna</a:t>
            </a:r>
            <a:endParaRPr lang="en-US" dirty="0"/>
          </a:p>
        </p:txBody>
      </p:sp>
      <p:pic>
        <p:nvPicPr>
          <p:cNvPr id="18" name="Content Placeholder 17" descr="Willards 331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Willards 331 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696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ERSMITH\My Documents\My Pictures\Willards 331\Willards 331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9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illards 331 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pic>
        <p:nvPicPr>
          <p:cNvPr id="10" name="Content Placeholder 9" descr="Willards 331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illards 331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500" y="1600200"/>
            <a:ext cx="3429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PARKSIDE!!!</a:t>
            </a:r>
            <a:endParaRPr lang="en-US" dirty="0"/>
          </a:p>
        </p:txBody>
      </p:sp>
      <p:pic>
        <p:nvPicPr>
          <p:cNvPr id="4" name="Content Placeholder 3" descr="Willards 331 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Job Damian, Anna, Matt, </a:t>
            </a:r>
            <a:r>
              <a:rPr lang="en-US" dirty="0" err="1" smtClean="0"/>
              <a:t>Breck</a:t>
            </a:r>
            <a:r>
              <a:rPr lang="en-US" dirty="0" smtClean="0"/>
              <a:t> and Frank</a:t>
            </a:r>
            <a:r>
              <a:rPr lang="en-US" smtClean="0"/>
              <a:t>!!!  </a:t>
            </a:r>
            <a:r>
              <a:rPr lang="en-US" smtClean="0">
                <a:sym typeface="Wingdings" pitchFamily="2" charset="2"/>
              </a:rPr>
              <a:t></a:t>
            </a:r>
            <a:endParaRPr lang="en-US"/>
          </a:p>
        </p:txBody>
      </p:sp>
      <p:pic>
        <p:nvPicPr>
          <p:cNvPr id="4" name="Content Placeholder 3" descr="Willards 331 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pic>
        <p:nvPicPr>
          <p:cNvPr id="4" name="Content Placeholder 3" descr="Willards 331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600200"/>
            <a:ext cx="8458200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 </a:t>
            </a:r>
            <a:r>
              <a:rPr lang="en-US" dirty="0" err="1" smtClean="0"/>
              <a:t>Layfield</a:t>
            </a:r>
            <a:endParaRPr lang="en-US" dirty="0"/>
          </a:p>
        </p:txBody>
      </p:sp>
      <p:pic>
        <p:nvPicPr>
          <p:cNvPr id="6" name="Content Placeholder 5" descr="Willards 331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500" y="1600200"/>
            <a:ext cx="3429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Anna Davis</a:t>
            </a:r>
            <a:endParaRPr lang="en-US" dirty="0"/>
          </a:p>
        </p:txBody>
      </p:sp>
      <p:pic>
        <p:nvPicPr>
          <p:cNvPr id="4" name="Content Placeholder 3" descr="Willards 331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Damian Williams</a:t>
            </a:r>
            <a:endParaRPr lang="en-US" dirty="0"/>
          </a:p>
        </p:txBody>
      </p:sp>
      <p:pic>
        <p:nvPicPr>
          <p:cNvPr id="4" name="Content Placeholder 3" descr="Willards 331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Breck</a:t>
            </a:r>
            <a:r>
              <a:rPr lang="en-US" dirty="0" smtClean="0"/>
              <a:t> Sullivan</a:t>
            </a:r>
            <a:endParaRPr lang="en-US" dirty="0"/>
          </a:p>
        </p:txBody>
      </p:sp>
      <p:pic>
        <p:nvPicPr>
          <p:cNvPr id="4" name="Content Placeholder 3" descr="Willards 331 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Frank Marshall</a:t>
            </a:r>
            <a:endParaRPr lang="en-US" dirty="0"/>
          </a:p>
        </p:txBody>
      </p:sp>
      <p:pic>
        <p:nvPicPr>
          <p:cNvPr id="4" name="Content Placeholder 3" descr="Willards 331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</a:t>
            </a:r>
            <a:r>
              <a:rPr lang="en-US" dirty="0" smtClean="0"/>
              <a:t>. </a:t>
            </a:r>
            <a:r>
              <a:rPr lang="en-US" smtClean="0"/>
              <a:t>Roberts’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Grade Class</a:t>
            </a:r>
            <a:endParaRPr lang="en-US" dirty="0"/>
          </a:p>
        </p:txBody>
      </p:sp>
      <p:pic>
        <p:nvPicPr>
          <p:cNvPr id="4" name="Content Placeholder 3" descr="Willards 331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80010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</a:t>
            </a:r>
            <a:r>
              <a:rPr lang="en-US" dirty="0" smtClean="0"/>
              <a:t>. Webb’s </a:t>
            </a:r>
            <a:r>
              <a:rPr lang="en-US" dirty="0" smtClean="0"/>
              <a:t>Kindergarten Class</a:t>
            </a:r>
            <a:endParaRPr lang="en-US" dirty="0"/>
          </a:p>
        </p:txBody>
      </p:sp>
      <p:pic>
        <p:nvPicPr>
          <p:cNvPr id="6" name="Content Placeholder 3" descr="Willards 331 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678180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P_SEDUC_PRT_Library_Knowledg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PPP_SEDUC_PRT_Library_Knowledge</Template>
  <TotalTime>74</TotalTime>
  <Words>56</Words>
  <Application>Microsoft Office PowerPoint</Application>
  <PresentationFormat>On-screen Show (4:3)</PresentationFormat>
  <Paragraphs>15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PPP_SEDUC_PRT_Library_Knowledge</vt:lpstr>
      <vt:lpstr>Parkside High School and  Willards Elementary Literacy Program</vt:lpstr>
      <vt:lpstr>Welcome!</vt:lpstr>
      <vt:lpstr>Matt Layfield</vt:lpstr>
      <vt:lpstr>Anna Davis</vt:lpstr>
      <vt:lpstr>Damian Williams</vt:lpstr>
      <vt:lpstr>Breck Sullivan</vt:lpstr>
      <vt:lpstr>Frank Marshall</vt:lpstr>
      <vt:lpstr>Mrs. Roberts’ 2nd Grade Class</vt:lpstr>
      <vt:lpstr>Mrs. Webb’s Kindergarten Class</vt:lpstr>
      <vt:lpstr>Mrs. Simpkins 2nd Grade Class</vt:lpstr>
      <vt:lpstr>Anna</vt:lpstr>
      <vt:lpstr>Slide 12</vt:lpstr>
      <vt:lpstr>Slide 13</vt:lpstr>
      <vt:lpstr>Slide 14</vt:lpstr>
      <vt:lpstr>Matt</vt:lpstr>
      <vt:lpstr>Slide 16</vt:lpstr>
      <vt:lpstr>Go PARKSIDE!!!</vt:lpstr>
      <vt:lpstr>Great Job Damian, Anna, Matt, Breck and Frank!!!  </vt:lpstr>
    </vt:vector>
  </TitlesOfParts>
  <Company>WCBOE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Parkside High School and  Willards Elementary Literacy Program</dc:title>
  <dc:creator>XPADMIN</dc:creator>
  <cp:lastModifiedBy>XPADMIN</cp:lastModifiedBy>
  <cp:revision>21</cp:revision>
  <dcterms:created xsi:type="dcterms:W3CDTF">2011-03-31T16:01:34Z</dcterms:created>
  <dcterms:modified xsi:type="dcterms:W3CDTF">2011-03-31T18:19:08Z</dcterms:modified>
</cp:coreProperties>
</file>